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07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12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 in least amount of steps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26872"/>
              </p:ext>
            </p:extLst>
          </p:nvPr>
        </p:nvGraphicFramePr>
        <p:xfrm>
          <a:off x="581192" y="1348575"/>
          <a:ext cx="10947254" cy="5389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40*40 with each grid of 12.5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Starting point : top corner(10,10)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End point : bottom right corner (450, 450)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 i="0" dirty="0">
                        <a:effectLst/>
                        <a:latin typeface="-apple-system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0, 1 or 2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 : probability of s0 if take action a in state s = 1 (No uncertainty)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without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-5 when there is an obstacle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2" y="4183214"/>
            <a:ext cx="2836986" cy="2562122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8082E3E4-ECDE-43B9-989F-8FF5F9F4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78" y="4541271"/>
            <a:ext cx="6972535" cy="18460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3532478" y="4356605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(static policy) : Bayesian + 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11186"/>
              </p:ext>
            </p:extLst>
          </p:nvPr>
        </p:nvGraphicFramePr>
        <p:xfrm>
          <a:off x="581191" y="1741271"/>
          <a:ext cx="1094725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function for every state and action using the smaller grid to define the master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Generated master policy is a dictionary of states and actions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 simulation.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BA42B-804A-4024-A309-9421C7A6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818" y="3423819"/>
            <a:ext cx="5618464" cy="327743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5631E89-AE9C-4FFE-B4C2-CE05B673F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86" y="3478631"/>
            <a:ext cx="5449332" cy="21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policy) - Bayesian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3634576"/>
            <a:ext cx="11029615" cy="2633061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244505"/>
              </p:ext>
            </p:extLst>
          </p:nvPr>
        </p:nvGraphicFramePr>
        <p:xfrm>
          <a:off x="581192" y="1348576"/>
          <a:ext cx="1094725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obstacle creation (obstacle generated randomly)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Robot using the dynamic policy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</a:t>
            </a:r>
            <a:r>
              <a:rPr lang="en-CA" dirty="0" err="1"/>
              <a:t>HyBrid</a:t>
            </a:r>
            <a:r>
              <a:rPr lang="en-CA" dirty="0"/>
              <a:t> - Bayesian and Dynamic policy)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11" y="4224939"/>
            <a:ext cx="11029615" cy="2633061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557722"/>
              </p:ext>
            </p:extLst>
          </p:nvPr>
        </p:nvGraphicFramePr>
        <p:xfrm>
          <a:off x="581192" y="1348575"/>
          <a:ext cx="10947254" cy="2633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63306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Starting point : top corner(10,10)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End point : bottom right corner (450, 450)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States: all possible states within a 4 x 4 grid with 0, 1 or 2 obstacles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T(</a:t>
                      </a:r>
                      <a:r>
                        <a:rPr lang="en-US" b="0" i="0" dirty="0" err="1">
                          <a:effectLst/>
                          <a:latin typeface="-apple-system"/>
                        </a:rPr>
                        <a:t>s'|s</a:t>
                      </a:r>
                      <a:r>
                        <a:rPr lang="en-US" b="0" i="0" dirty="0">
                          <a:effectLst/>
                          <a:latin typeface="-apple-system"/>
                        </a:rPr>
                        <a:t>; a): probability of s0 if take action a in state s = 1 (No uncertainty)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Reward(s; a; s0): -1 without </a:t>
                      </a:r>
                      <a:r>
                        <a:rPr lang="en-US" b="0" i="0" dirty="0" err="1">
                          <a:effectLst/>
                          <a:latin typeface="-apple-system"/>
                        </a:rPr>
                        <a:t>obsctacle</a:t>
                      </a:r>
                      <a:r>
                        <a:rPr lang="en-US" b="0" i="0" dirty="0">
                          <a:effectLst/>
                          <a:latin typeface="-apple-system"/>
                        </a:rPr>
                        <a:t>, -5 when there is an obstacle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Discount factor = 0.6</a:t>
                      </a:r>
                      <a:endParaRPr lang="en-CA" dirty="0"/>
                    </a:p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876"/>
          </a:xfrm>
        </p:spPr>
        <p:txBody>
          <a:bodyPr/>
          <a:lstStyle/>
          <a:p>
            <a:r>
              <a:rPr lang="en-CA" dirty="0"/>
              <a:t>Algorithm Comparisons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B6F2EF-1531-4A5F-BBDB-B0558017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72063"/>
            <a:ext cx="5692870" cy="32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</a:t>
            </a:r>
            <a:r>
              <a:rPr lang="en-CA"/>
              <a:t>and 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0" indent="0">
              <a:buNone/>
            </a:pPr>
            <a:r>
              <a:rPr lang="en-CA" dirty="0"/>
              <a:t>1. How to assemble a 360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/ calculation for the program.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586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(static policy) : Bayesian + static</vt:lpstr>
      <vt:lpstr>algorithm – 2 (Dynamic policy) - Bayesian</vt:lpstr>
      <vt:lpstr>algorithm – 3 (HyBrid - Bayesian and Dynamic policy)</vt:lpstr>
      <vt:lpstr>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87</cp:revision>
  <dcterms:created xsi:type="dcterms:W3CDTF">2020-08-02T02:39:47Z</dcterms:created>
  <dcterms:modified xsi:type="dcterms:W3CDTF">2020-08-03T17:02:43Z</dcterms:modified>
</cp:coreProperties>
</file>